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1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1B5811-EA53-4C0A-A4C5-DAB4E1FCE399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AF2422-BF16-4EA6-8C5A-518992A71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489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877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50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84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4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6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04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01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179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691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82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7FFE-65A5-4D04-8BB8-9298578C4D67}" type="datetime1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8210"/>
            <a:ext cx="54864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http://delvacca.acc.com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759952-1D6E-48B3-88AC-19F77348C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1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25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rgbClr val="C01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1" r:id="rId2"/>
    <p:sldLayoutId id="2147483849" r:id="rId3"/>
    <p:sldLayoutId id="2147483842" r:id="rId4"/>
    <p:sldLayoutId id="2147483850" r:id="rId5"/>
    <p:sldLayoutId id="2147483843" r:id="rId6"/>
    <p:sldLayoutId id="2147483844" r:id="rId7"/>
    <p:sldLayoutId id="2147483851" r:id="rId8"/>
    <p:sldLayoutId id="2147483845" r:id="rId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014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downing@accgloba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209800" y="3429000"/>
            <a:ext cx="7821612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11670"/>
            <a:ext cx="12192000" cy="646331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1"/>
            <a:ext cx="12192000" cy="64611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6154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15962"/>
            <a:ext cx="26050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209800" y="5174346"/>
            <a:ext cx="365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Follow us on LinkedIn!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 </a:t>
            </a:r>
            <a:r>
              <a:rPr lang="en-US" b="1" dirty="0">
                <a:solidFill>
                  <a:srgbClr val="00B0F0"/>
                </a:solidFill>
                <a:latin typeface="+mj-lt"/>
                <a:cs typeface="+mn-cs"/>
              </a:rPr>
              <a:t>ACC Greater Philadelphia		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6" name="Picture 2" descr="Image result for linkedin logo">
            <a:extLst>
              <a:ext uri="{FF2B5EF4-FFF2-40B4-BE49-F238E27FC236}">
                <a16:creationId xmlns:a16="http://schemas.microsoft.com/office/drawing/2014/main" id="{2DAC62F5-61CB-BD0C-7CF8-50D23E7C9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638800"/>
            <a:ext cx="458876" cy="45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Presenters: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26050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26050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86508"/>
            <a:ext cx="80772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A reminder about the benefits of ACC membership…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762000" y="1600200"/>
            <a:ext cx="10134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0250" indent="-182563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4888" indent="-182563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87450" indent="-136525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/>
              <a:t>Local Chapter </a:t>
            </a:r>
            <a:r>
              <a:rPr lang="en-US" altLang="en-US" sz="1600" dirty="0"/>
              <a:t>- Your local chapter is a great place to earn CLE/CPDs, network, and volunteer (and have fun!) with people who do what you do, where you do it. </a:t>
            </a:r>
          </a:p>
          <a:p>
            <a:r>
              <a:rPr lang="en-US" altLang="en-US" sz="1600" b="1" dirty="0"/>
              <a:t>ACC Communities </a:t>
            </a:r>
            <a:r>
              <a:rPr lang="en-US" altLang="en-US" sz="1600" dirty="0"/>
              <a:t>- Easily connect and exchange information that is practice area or practice setting specific with other in-house counsel facing the same challenges as you. Join unlimited networks for free as a member.</a:t>
            </a:r>
          </a:p>
          <a:p>
            <a:r>
              <a:rPr lang="en-US" altLang="en-US" sz="1600" b="1" dirty="0"/>
              <a:t>Member Directory </a:t>
            </a:r>
            <a:r>
              <a:rPr lang="en-US" altLang="en-US" sz="1600" dirty="0"/>
              <a:t>- Find other members easily and securely. Search your peers by name, specialty, chapter, country, or network. Connections that save you time, exclusively for members.</a:t>
            </a:r>
          </a:p>
          <a:p>
            <a:r>
              <a:rPr lang="en-US" altLang="en-US" sz="1600" b="1" dirty="0"/>
              <a:t>Free CLE </a:t>
            </a:r>
            <a:r>
              <a:rPr lang="en-US" altLang="en-US" sz="1600" dirty="0"/>
              <a:t>- Your membership automatically unlocks unlimited FREE CLE/CPD credit on eligible LIVE online courses with ACC Global and all ACCGP programs are free to members.</a:t>
            </a:r>
          </a:p>
          <a:p>
            <a:r>
              <a:rPr lang="en-US" altLang="en-US" sz="1600" b="1" dirty="0"/>
              <a:t>Exceptional Educational and Social Events </a:t>
            </a:r>
            <a:r>
              <a:rPr lang="en-US" altLang="en-US" sz="1600" dirty="0"/>
              <a:t>– Including the ACC Annual Meeting and local chapter programs and events, such as our Diversity Summit, Women’s Summit, In-House </a:t>
            </a:r>
            <a:r>
              <a:rPr lang="en-US" altLang="en-US" sz="1600"/>
              <a:t>Counsel Conference, Softball </a:t>
            </a:r>
            <a:r>
              <a:rPr lang="en-US" altLang="en-US" sz="1600" dirty="0"/>
              <a:t>Family Fun Night, networking events, and more!</a:t>
            </a:r>
          </a:p>
          <a:p>
            <a:r>
              <a:rPr lang="en-US" altLang="en-US" sz="1600" b="1" dirty="0"/>
              <a:t>Show Your Expertise and Get Involved </a:t>
            </a:r>
            <a:r>
              <a:rPr lang="en-US" altLang="en-US" sz="1600" dirty="0"/>
              <a:t>– Volunteer on one of our practice area networks or become an in-house panelist for chapter programming.</a:t>
            </a:r>
          </a:p>
          <a:p>
            <a:pPr lvl="1"/>
            <a:endParaRPr lang="en-US" altLang="en-US" sz="1800" dirty="0"/>
          </a:p>
          <a:p>
            <a:pPr marL="0" indent="0" algn="ctr">
              <a:buNone/>
            </a:pPr>
            <a:r>
              <a:rPr lang="en-US" altLang="en-US" sz="2000" b="1" dirty="0"/>
              <a:t>For more information or to refer a new member, see your hosts today or contact Chapter Administrator, Denise Downing, at </a:t>
            </a:r>
            <a:r>
              <a:rPr lang="en-US" altLang="en-US" sz="2000" b="1" dirty="0">
                <a:hlinkClick r:id="rId3"/>
              </a:rPr>
              <a:t>ddowning@accglobal.com</a:t>
            </a:r>
            <a:r>
              <a:rPr lang="en-US" altLang="en-US" sz="2000" b="1" dirty="0"/>
              <a:t>.</a:t>
            </a:r>
            <a:endParaRPr lang="en-US" altLang="en-US" sz="2000" dirty="0"/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577789"/>
            <a:ext cx="26050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660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303338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002D89"/>
      </a:accent2>
      <a:accent3>
        <a:srgbClr val="6565FF"/>
      </a:accent3>
      <a:accent4>
        <a:srgbClr val="002D89"/>
      </a:accent4>
      <a:accent5>
        <a:srgbClr val="002D89"/>
      </a:accent5>
      <a:accent6>
        <a:srgbClr val="00206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303338"/>
    </a:dk1>
    <a:lt1>
      <a:sysClr val="window" lastClr="FFFFFF"/>
    </a:lt1>
    <a:dk2>
      <a:srgbClr val="C00000"/>
    </a:dk2>
    <a:lt2>
      <a:srgbClr val="FFFFFF"/>
    </a:lt2>
    <a:accent1>
      <a:srgbClr val="C00000"/>
    </a:accent1>
    <a:accent2>
      <a:srgbClr val="002D89"/>
    </a:accent2>
    <a:accent3>
      <a:srgbClr val="6565FF"/>
    </a:accent3>
    <a:accent4>
      <a:srgbClr val="002D89"/>
    </a:accent4>
    <a:accent5>
      <a:srgbClr val="002D89"/>
    </a:accent5>
    <a:accent6>
      <a:srgbClr val="00206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9AA362D727F248B3C2D795ABF0167A" ma:contentTypeVersion="10" ma:contentTypeDescription="Create a new document." ma:contentTypeScope="" ma:versionID="ab9bb805545ed374cb3254eaf3d28321">
  <xsd:schema xmlns:xsd="http://www.w3.org/2001/XMLSchema" xmlns:xs="http://www.w3.org/2001/XMLSchema" xmlns:p="http://schemas.microsoft.com/office/2006/metadata/properties" xmlns:ns2="e9c6532a-52b9-4175-b4c2-504440def425" targetNamespace="http://schemas.microsoft.com/office/2006/metadata/properties" ma:root="true" ma:fieldsID="96462d245e97402bc1d595d67e7aaede" ns2:_="">
    <xsd:import namespace="e9c6532a-52b9-4175-b4c2-504440def4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6532a-52b9-4175-b4c2-504440def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2F5F33-59F5-41B3-ACFB-C5A93735FE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B0B211-32E1-4982-B7F8-A93B67145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c6532a-52b9-4175-b4c2-504440def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0C3E12-BBB7-420E-85CB-EDAFAAEFB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</TotalTime>
  <Words>258</Words>
  <Application>Microsoft Office PowerPoint</Application>
  <PresentationFormat>Widescreen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Clarity</vt:lpstr>
      <vt:lpstr>PowerPoint Presentation</vt:lpstr>
      <vt:lpstr>Presenters:</vt:lpstr>
      <vt:lpstr>PowerPoint Presentation</vt:lpstr>
      <vt:lpstr>A reminder about the benefits of ACC membership…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Denise</cp:lastModifiedBy>
  <cp:revision>11</cp:revision>
  <dcterms:created xsi:type="dcterms:W3CDTF">2020-01-20T21:00:00Z</dcterms:created>
  <dcterms:modified xsi:type="dcterms:W3CDTF">2024-01-04T22:02:04Z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0x010100F89AA362D727F248B3C2D795ABF0167A</vt:lpwstr>
  </property>
</Properties>
</file>